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4686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tleby.com/142/26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Types of Poems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8020"/>
            <a:ext cx="6241816" cy="602193"/>
          </a:xfrm>
        </p:spPr>
        <p:txBody>
          <a:bodyPr/>
          <a:lstStyle/>
          <a:p>
            <a:r>
              <a:rPr lang="en-US" dirty="0" smtClean="0"/>
              <a:t>Tanka Poem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209" y="1883832"/>
            <a:ext cx="4270141" cy="3330575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 Japanese poem that is similar to a Haiku, but has two additional lines.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Line 1: 5 syllables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Line 2: 7 syllables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Line 3: 5 syllables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Line 4: 7 syllables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Line 5: 7 syllables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4975" y="1883832"/>
            <a:ext cx="60007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</a:t>
            </a:r>
            <a:endParaRPr lang="en-US" sz="3200" dirty="0" smtClean="0"/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 love my kitten.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(5)</a:t>
            </a:r>
            <a:endParaRPr lang="en-US" sz="2800" dirty="0" smtClean="0"/>
          </a:p>
          <a:p>
            <a:r>
              <a:rPr lang="en-US" sz="2800" dirty="0" smtClean="0"/>
              <a:t>She is so little and cute.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(7)</a:t>
            </a:r>
            <a:endParaRPr lang="en-US" sz="2800" dirty="0" smtClean="0"/>
          </a:p>
          <a:p>
            <a:r>
              <a:rPr lang="en-US" sz="2800" dirty="0" smtClean="0"/>
              <a:t>She has a pink tongue,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(5)</a:t>
            </a:r>
            <a:endParaRPr lang="en-US" sz="2800" dirty="0" smtClean="0"/>
          </a:p>
          <a:p>
            <a:r>
              <a:rPr lang="en-US" sz="2800" dirty="0" smtClean="0"/>
              <a:t>And lots of long whiskers too.             </a:t>
            </a:r>
            <a:r>
              <a:rPr lang="en-US" sz="2800" dirty="0" smtClean="0">
                <a:solidFill>
                  <a:srgbClr val="FF0000"/>
                </a:solidFill>
              </a:rPr>
              <a:t>(7)</a:t>
            </a:r>
            <a:endParaRPr lang="en-US" sz="2800" dirty="0" smtClean="0"/>
          </a:p>
          <a:p>
            <a:r>
              <a:rPr lang="en-US" sz="2800" dirty="0" smtClean="0"/>
              <a:t>She purrs when I stroke her back.        </a:t>
            </a:r>
            <a:r>
              <a:rPr lang="en-US" sz="2800" dirty="0" smtClean="0">
                <a:solidFill>
                  <a:srgbClr val="FF0000"/>
                </a:solidFill>
              </a:rPr>
              <a:t>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Acrostic Poem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type of poetry where the first, last or other letters in a line spell out a particular word or phrase.</a:t>
            </a:r>
          </a:p>
          <a:p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384" y="955343"/>
            <a:ext cx="3714001" cy="2372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616" y="3698542"/>
            <a:ext cx="3897537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Concrete Poem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5243513" y="957263"/>
            <a:ext cx="5772150" cy="49149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5300" y="1244600"/>
            <a:ext cx="5156200" cy="436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Poetry that takes the shape of its subject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Cinquain</a:t>
            </a:r>
            <a:r>
              <a:rPr lang="en-US" dirty="0" smtClean="0"/>
              <a:t>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Poem consisting of five lines that do NOT rhyme.</a:t>
            </a:r>
          </a:p>
          <a:p>
            <a:pPr lvl="1"/>
            <a:r>
              <a:rPr lang="en-US" dirty="0" smtClean="0"/>
              <a:t>Line 1: 2 syllables</a:t>
            </a:r>
          </a:p>
          <a:p>
            <a:pPr lvl="1"/>
            <a:r>
              <a:rPr lang="en-US" dirty="0" smtClean="0"/>
              <a:t>Line 2: 4 syllables</a:t>
            </a:r>
          </a:p>
          <a:p>
            <a:pPr lvl="1"/>
            <a:r>
              <a:rPr lang="en-US" dirty="0" smtClean="0"/>
              <a:t>Line 3: 6 syllables</a:t>
            </a:r>
          </a:p>
          <a:p>
            <a:pPr lvl="1"/>
            <a:r>
              <a:rPr lang="en-US" dirty="0" smtClean="0"/>
              <a:t>Line 4: 8 syllables</a:t>
            </a:r>
          </a:p>
          <a:p>
            <a:pPr lvl="1"/>
            <a:r>
              <a:rPr lang="en-US" dirty="0" smtClean="0"/>
              <a:t>Line 5: 2 syllables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2175" y="3343275"/>
            <a:ext cx="492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Example:</a:t>
            </a:r>
          </a:p>
          <a:p>
            <a:endParaRPr lang="en-US" dirty="0"/>
          </a:p>
          <a:p>
            <a:r>
              <a:rPr lang="en-US" dirty="0" smtClean="0"/>
              <a:t>My mom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(2 syllables)</a:t>
            </a:r>
            <a:endParaRPr lang="en-US" dirty="0" smtClean="0"/>
          </a:p>
          <a:p>
            <a:r>
              <a:rPr lang="en-US" dirty="0" smtClean="0"/>
              <a:t>Is so caring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(4 syllables)</a:t>
            </a:r>
            <a:endParaRPr lang="en-US" dirty="0" smtClean="0"/>
          </a:p>
          <a:p>
            <a:r>
              <a:rPr lang="en-US" dirty="0" smtClean="0"/>
              <a:t>She is always helpful                     </a:t>
            </a:r>
            <a:r>
              <a:rPr lang="en-US" b="1" dirty="0" smtClean="0">
                <a:solidFill>
                  <a:srgbClr val="0070C0"/>
                </a:solidFill>
              </a:rPr>
              <a:t>(6 syllables)</a:t>
            </a:r>
            <a:endParaRPr lang="en-US" dirty="0" smtClean="0"/>
          </a:p>
          <a:p>
            <a:r>
              <a:rPr lang="en-US" dirty="0" smtClean="0"/>
              <a:t>She is so beautiful and kind          </a:t>
            </a:r>
            <a:r>
              <a:rPr lang="en-US" b="1" dirty="0" smtClean="0">
                <a:solidFill>
                  <a:srgbClr val="0070C0"/>
                </a:solidFill>
              </a:rPr>
              <a:t>(8 syllables)</a:t>
            </a:r>
            <a:endParaRPr lang="en-US" dirty="0" smtClean="0"/>
          </a:p>
          <a:p>
            <a:r>
              <a:rPr lang="en-US" dirty="0" smtClean="0"/>
              <a:t>Love you.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(2 syllables)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Verse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 smtClean="0"/>
              <a:t>Free verse is an open form of poetry</a:t>
            </a:r>
          </a:p>
          <a:p>
            <a:r>
              <a:rPr lang="en-US" dirty="0" smtClean="0"/>
              <a:t>It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/>
              <a:t>use consistent meter, patterns, rhyme, or any other musical pattern</a:t>
            </a:r>
          </a:p>
          <a:p>
            <a:r>
              <a:rPr lang="en-US" dirty="0" smtClean="0"/>
              <a:t>It often tends to follow the rhythm of natural speech</a:t>
            </a:r>
          </a:p>
          <a:p>
            <a:endParaRPr lang="en-US" dirty="0"/>
          </a:p>
          <a:p>
            <a:r>
              <a:rPr lang="en-US" dirty="0" smtClean="0"/>
              <a:t>Ex: </a:t>
            </a:r>
            <a:r>
              <a:rPr lang="en-US" i="1" dirty="0" smtClean="0">
                <a:hlinkClick r:id="rId2"/>
              </a:rPr>
              <a:t>After the </a:t>
            </a:r>
            <a:r>
              <a:rPr lang="en-US" i="1" dirty="0" smtClean="0">
                <a:solidFill>
                  <a:srgbClr val="FF0000"/>
                </a:solidFill>
                <a:hlinkClick r:id="rId2"/>
              </a:rPr>
              <a:t>Sea-Ship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by Walt Whitman (1819-1892)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Haiku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webs of spiders</a:t>
            </a:r>
          </a:p>
          <a:p>
            <a:pPr marL="0" indent="0" algn="ctr">
              <a:buNone/>
            </a:pPr>
            <a:r>
              <a:rPr lang="en-US" dirty="0" smtClean="0"/>
              <a:t>Sticking to my sweaty face</a:t>
            </a:r>
          </a:p>
          <a:p>
            <a:pPr marL="0" indent="0" algn="ctr">
              <a:buNone/>
            </a:pPr>
            <a:r>
              <a:rPr lang="en-US" dirty="0" smtClean="0"/>
              <a:t>In the dusty woods.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A Japanese poem of </a:t>
            </a:r>
            <a:r>
              <a:rPr lang="en-US" sz="2400" smtClean="0"/>
              <a:t>seventeen syllables consisting </a:t>
            </a:r>
            <a:r>
              <a:rPr lang="en-US" sz="2400" dirty="0" smtClean="0"/>
              <a:t>of 3 lines.</a:t>
            </a:r>
          </a:p>
          <a:p>
            <a:r>
              <a:rPr lang="en-US" sz="2400" dirty="0" smtClean="0"/>
              <a:t>Line 1: 5 syllables</a:t>
            </a:r>
          </a:p>
          <a:p>
            <a:r>
              <a:rPr lang="en-US" sz="2400" dirty="0" smtClean="0"/>
              <a:t>Line 2: 7 syllables</a:t>
            </a:r>
          </a:p>
          <a:p>
            <a:r>
              <a:rPr lang="en-US" sz="2400" dirty="0" smtClean="0"/>
              <a:t>Line 3: 5 syllables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Poems with a musical rhythm that often explore romantic feelings or other </a:t>
            </a:r>
            <a:r>
              <a:rPr lang="en-US" dirty="0" smtClean="0">
                <a:solidFill>
                  <a:schemeClr val="tx1"/>
                </a:solidFill>
              </a:rPr>
              <a:t>strong emotions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  <a:r>
              <a:rPr lang="en-US" dirty="0" smtClean="0">
                <a:solidFill>
                  <a:schemeClr val="tx1"/>
                </a:solidFill>
              </a:rPr>
              <a:t>an Ode and a Sonnet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Diamante Poem</a:t>
            </a:r>
            <a:endParaRPr lang="en-US" sz="4000" dirty="0"/>
          </a:p>
        </p:txBody>
      </p:sp>
      <p:sp>
        <p:nvSpPr>
          <p:cNvPr id="5" name="Diamond 4"/>
          <p:cNvSpPr/>
          <p:nvPr/>
        </p:nvSpPr>
        <p:spPr>
          <a:xfrm>
            <a:off x="5730240" y="1198880"/>
            <a:ext cx="4856480" cy="489712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Puppy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Sweet, young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Running, sleeping, playing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Ball, leash, treats, backyard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Barking, eating, fetching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Playful, silly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Also known as a diamond poem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 style of poetry that is made up of seven lines that take the shape of a diamond.</a:t>
            </a:r>
          </a:p>
        </p:txBody>
      </p:sp>
    </p:spTree>
    <p:extLst>
      <p:ext uri="{BB962C8B-B14F-4D97-AF65-F5344CB8AC3E}">
        <p14:creationId xmlns:p14="http://schemas.microsoft.com/office/powerpoint/2010/main" val="18786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Limerick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“Speaking of Geography</a:t>
            </a:r>
            <a:r>
              <a:rPr lang="is-IS" dirty="0" smtClean="0">
                <a:solidFill>
                  <a:schemeClr val="tx1"/>
                </a:solidFill>
              </a:rPr>
              <a:t>…”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There was an Old Man of Peru          </a:t>
            </a:r>
            <a:r>
              <a:rPr lang="en-US" b="1" dirty="0" smtClean="0">
                <a:solidFill>
                  <a:srgbClr val="FF0000"/>
                </a:solidFill>
              </a:rPr>
              <a:t>(A)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Who watched his wife making a stew. </a:t>
            </a:r>
            <a:r>
              <a:rPr lang="en-US" b="1" dirty="0" smtClean="0">
                <a:solidFill>
                  <a:srgbClr val="FF0000"/>
                </a:solidFill>
              </a:rPr>
              <a:t>(A)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But once, by mistake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(B)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a stove she did bake                       </a:t>
            </a:r>
            <a:r>
              <a:rPr lang="en-US" b="1" dirty="0" smtClean="0">
                <a:solidFill>
                  <a:srgbClr val="FF0000"/>
                </a:solidFill>
              </a:rPr>
              <a:t>(B)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That unfortunate Man of Peru.          </a:t>
            </a:r>
            <a:r>
              <a:rPr lang="en-US" b="1" dirty="0" smtClean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Often a funny poem with a strong beat that consists of five lines with a strict rhyme scheme/pattern of AABBA.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They are light hearted and sometimes utter nonsense.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Poem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 of poetry that tells a story</a:t>
            </a:r>
          </a:p>
          <a:p>
            <a:r>
              <a:rPr lang="en-US" dirty="0" smtClean="0"/>
              <a:t>They </a:t>
            </a:r>
            <a:r>
              <a:rPr lang="en-US" b="1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have to follow a rhythmic pattern.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470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Major Types of Poems</vt:lpstr>
      <vt:lpstr>Concrete Poem</vt:lpstr>
      <vt:lpstr>Cinquain Poem</vt:lpstr>
      <vt:lpstr>Free Verse Poem</vt:lpstr>
      <vt:lpstr>Haiku</vt:lpstr>
      <vt:lpstr>Lyric Poem</vt:lpstr>
      <vt:lpstr>Diamante Poem</vt:lpstr>
      <vt:lpstr>Limerick Poem</vt:lpstr>
      <vt:lpstr>Narrative Poem</vt:lpstr>
      <vt:lpstr>Tanka Poem</vt:lpstr>
      <vt:lpstr>Acrostic Poem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Types of Peoms</dc:title>
  <dc:creator>Dillon Widder</dc:creator>
  <cp:lastModifiedBy>JaNelle Porter</cp:lastModifiedBy>
  <cp:revision>7</cp:revision>
  <dcterms:created xsi:type="dcterms:W3CDTF">2016-02-20T21:38:02Z</dcterms:created>
  <dcterms:modified xsi:type="dcterms:W3CDTF">2016-02-23T04:16:16Z</dcterms:modified>
</cp:coreProperties>
</file>