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Structure, Rhyme, and Rhythm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4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Concrete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poetry in which the poet's intent is conveyed by the graphic patterns of letters, words, or symbols rather than by the conventional arrangement of words</a:t>
            </a:r>
          </a:p>
        </p:txBody>
      </p:sp>
    </p:spTree>
    <p:extLst>
      <p:ext uri="{BB962C8B-B14F-4D97-AF65-F5344CB8AC3E}">
        <p14:creationId xmlns:p14="http://schemas.microsoft.com/office/powerpoint/2010/main" val="4071085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homophone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word that has the same sound as another word, but a different spelling and meaning. For example, “there,” “their,” and “</a:t>
            </a:r>
            <a:r>
              <a:rPr lang="en-US" sz="4400" dirty="0" smtClean="0"/>
              <a:t>they’re”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6668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Rhythm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 </a:t>
            </a:r>
            <a:r>
              <a:rPr lang="en-US" sz="5400" dirty="0"/>
              <a:t>derived from the Greek word "</a:t>
            </a:r>
            <a:r>
              <a:rPr lang="en-US" sz="5400" dirty="0" err="1"/>
              <a:t>rhythmos</a:t>
            </a:r>
            <a:r>
              <a:rPr lang="en-US" sz="5400" dirty="0"/>
              <a:t>," which means "measured </a:t>
            </a:r>
            <a:r>
              <a:rPr lang="en-US" sz="5400" dirty="0" smtClean="0"/>
              <a:t>motion“ --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acts in poetry like a beat does in music</a:t>
            </a:r>
          </a:p>
        </p:txBody>
      </p:sp>
    </p:spTree>
    <p:extLst>
      <p:ext uri="{BB962C8B-B14F-4D97-AF65-F5344CB8AC3E}">
        <p14:creationId xmlns:p14="http://schemas.microsoft.com/office/powerpoint/2010/main" val="12941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8000" dirty="0" smtClean="0"/>
              <a:t>Rhyme</a:t>
            </a:r>
            <a:br>
              <a:rPr lang="en-US" sz="8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when </a:t>
            </a:r>
            <a:r>
              <a:rPr lang="en-US" sz="6000" dirty="0"/>
              <a:t>words have the same end sound</a:t>
            </a:r>
            <a:r>
              <a:rPr lang="en-US" sz="6000" dirty="0" smtClean="0"/>
              <a:t>. Rhyme can </a:t>
            </a:r>
            <a:r>
              <a:rPr lang="en-US" sz="6000" dirty="0"/>
              <a:t>happen at the beginning, middle, or end of a line of </a:t>
            </a:r>
            <a:r>
              <a:rPr lang="en-US" sz="6000" dirty="0" smtClean="0"/>
              <a:t>poetry.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819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Rhyme Scheme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Rhyme scheme is a pattern of rhyme found in a </a:t>
            </a:r>
            <a:r>
              <a:rPr lang="en-US" sz="4400" dirty="0" smtClean="0"/>
              <a:t>poem.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08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Narrative Poem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Narrative poetry tells a story. Forms include the ballad and the epic</a:t>
            </a:r>
          </a:p>
        </p:txBody>
      </p:sp>
    </p:spTree>
    <p:extLst>
      <p:ext uri="{BB962C8B-B14F-4D97-AF65-F5344CB8AC3E}">
        <p14:creationId xmlns:p14="http://schemas.microsoft.com/office/powerpoint/2010/main" val="1968460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Lyric Poem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Lyric poetry expresses feelings and emotions. Forms include the sonnet and the ode.</a:t>
            </a:r>
          </a:p>
        </p:txBody>
      </p:sp>
    </p:spTree>
    <p:extLst>
      <p:ext uri="{BB962C8B-B14F-4D97-AF65-F5344CB8AC3E}">
        <p14:creationId xmlns:p14="http://schemas.microsoft.com/office/powerpoint/2010/main" val="382904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Stanza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 group of lines in a poem</a:t>
            </a:r>
          </a:p>
        </p:txBody>
      </p:sp>
    </p:spTree>
    <p:extLst>
      <p:ext uri="{BB962C8B-B14F-4D97-AF65-F5344CB8AC3E}">
        <p14:creationId xmlns:p14="http://schemas.microsoft.com/office/powerpoint/2010/main" val="74681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verse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 line of a poem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0801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Analogy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the act of comparing two things that are alike in some way</a:t>
            </a:r>
          </a:p>
        </p:txBody>
      </p:sp>
    </p:spTree>
    <p:extLst>
      <p:ext uri="{BB962C8B-B14F-4D97-AF65-F5344CB8AC3E}">
        <p14:creationId xmlns:p14="http://schemas.microsoft.com/office/powerpoint/2010/main" val="11285393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454</TotalTime>
  <Words>184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Vapor Trail</vt:lpstr>
      <vt:lpstr>Elements of poetry</vt:lpstr>
      <vt:lpstr>Rhythm</vt:lpstr>
      <vt:lpstr>  Rhyme </vt:lpstr>
      <vt:lpstr>Rhyme Scheme</vt:lpstr>
      <vt:lpstr>Narrative Poem</vt:lpstr>
      <vt:lpstr>Lyric Poem</vt:lpstr>
      <vt:lpstr>Stanza</vt:lpstr>
      <vt:lpstr>verse</vt:lpstr>
      <vt:lpstr>Analogy</vt:lpstr>
      <vt:lpstr>Concrete</vt:lpstr>
      <vt:lpstr>homophone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JaNelle Porter</dc:creator>
  <cp:lastModifiedBy>Yoshia Hames - Conyers MIddle</cp:lastModifiedBy>
  <cp:revision>14</cp:revision>
  <dcterms:created xsi:type="dcterms:W3CDTF">2016-01-02T04:43:12Z</dcterms:created>
  <dcterms:modified xsi:type="dcterms:W3CDTF">2016-02-02T14:17:00Z</dcterms:modified>
</cp:coreProperties>
</file>